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FD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08E634-A383-4D24-9B86-E8EF816D2F7D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8BACE2-70E8-4DA4-B238-5525A0354F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329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549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B8889-BDF0-49C5-8E8B-ADAD2FC75B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70284BD-BEFD-4666-8EE3-8FC32E4EBE5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33D26-54ED-4DBD-A407-23B352574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631E8-A8DB-407B-B682-02585DE860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340AA6-11A5-42A2-BCDD-AA87135FB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47226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A908F-BA8C-446F-8C2A-1DD6985A19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0236E4E-7A78-4B06-A394-B25DE80EC7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F512A-E09B-47E4-9101-982FEAAAC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D703B1-33B3-4052-A6EE-960A30B590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CC9511-7C39-40E0-9E56-8566C8B6A3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47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E2B13C-CBB1-47CC-87F9-6919C9814A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4782B82-2380-4330-848C-3C1A7CD53B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B3F58F-A8FD-4266-9B86-D96644973A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CEAF5C-EFAD-43A0-8247-34EF8C6577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D9BF13-D2B4-48E7-AAD7-71DADC1C0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4770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EBCC1-CBE0-4546-A760-97A8421919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ED5462-1838-46B6-ACC5-2AF851F94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B5040-2576-42E5-B1D1-27E8140DB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789E71-5E8A-423D-8058-F9A3583DC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49BA8F-6E44-447D-B7DE-7A816967FF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404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E04D6-06B9-4DEF-8E10-11C02D8B93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C82A1-7952-4B54-B304-ABD1AC1103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EAAB8-738F-4F50-AC9A-8B35BDBA94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0BCF1-DD56-41FC-841D-8061A93951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32E4BF-54F2-4236-BE34-3A438BDB1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665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B504DA-CE0F-42A2-939A-EC1505B34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A51C57-8B44-4B33-8CF3-189E2C82BD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126C39-FA3C-4C3E-8582-EB43053ABA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1FCB45-5788-417D-90F9-81E11409BE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6F7CC7-E089-424C-9FA6-356FE8CC25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C870F2-C567-4D06-827B-CA8B517166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896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7E10A-3EA1-4E07-B95F-9C91A624DE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15600F-D1AE-4688-98B3-7994FAF252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C5703CE-07A8-42B7-8872-173C71A08B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76B92C-9697-4D18-90A9-743EABE6CB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FC6DB9E-A991-4908-8F73-F51595E5C4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803BEC-AE2A-4FD1-93AB-08AE9BFD0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6B5BA2C-2890-4DD1-9DF2-2C46DBA0B6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1DA25F1-B261-472B-9DD5-BF168BAFCB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8950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12CC74-5A1E-402E-8944-544D43029A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52EE678-5617-4566-ACFF-C4B96DF982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2D760D-79CB-4953-B27B-880F65E753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4158F8-8BC3-45CA-B59D-C92757CE8B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767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89650C-F35C-4F5D-B5C7-802C0ABD9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EE1243-17D7-4DFD-8033-D2AE80D0C4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32594A-4D17-4D8C-975A-532542658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495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152603-91C5-4C3F-9546-2E3664CA28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366655-BC86-4422-A326-50EB710B31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866B49-DF71-4C1E-8F1C-5F832287AD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050057-49A8-4060-8842-B0F38580A8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99C5E0-3309-44F8-AC77-DD8F9EAF4E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B8F5A7-B3DF-47AD-A0C6-92776E455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34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6A21E9-D4E8-472B-9BD7-9ABD56F6E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8082E4D-E6C7-40B3-B3C1-95A462F4DA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FCFBD7-DD1B-44AA-92E5-A94047614A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A30B11-7409-4B75-9D29-650619A4FF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0B44C-D721-425D-9C60-18136FCFB9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B6B17E0-E2A4-4036-B25E-7A02E4EF7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31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37F27E5-CB52-4676-AF1E-A47A82352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1E887F-2F02-483D-8DAF-5E87E2E66F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9737B3-3801-4E19-A271-13321AD648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7FB469-214F-4215-8865-06AAA8669835}" type="datetimeFigureOut">
              <a:rPr lang="en-GB" smtClean="0"/>
              <a:t>04/07/2021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E4E0BE-D912-4037-91F4-20A9F23EBC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873218-6BEA-4037-876B-D2865398D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C4E3-6D89-42EC-AD81-23584CE7AA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3513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453703"/>
              </p:ext>
            </p:extLst>
          </p:nvPr>
        </p:nvGraphicFramePr>
        <p:xfrm>
          <a:off x="150191" y="96814"/>
          <a:ext cx="3893354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DT24: Cyber resilience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5070838"/>
              </p:ext>
            </p:extLst>
          </p:nvPr>
        </p:nvGraphicFramePr>
        <p:xfrm>
          <a:off x="97858" y="2360716"/>
          <a:ext cx="3893354" cy="214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442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Firewall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712014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1266" y="3751902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0110225"/>
              </p:ext>
            </p:extLst>
          </p:nvPr>
        </p:nvGraphicFramePr>
        <p:xfrm>
          <a:off x="150191" y="510466"/>
          <a:ext cx="3893354" cy="167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54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4847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What is Cyber resilience?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78388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ability to keep your business, data, and devices online no matter what threats come your way. Here are a range of cyber resilience controls used by many organisations.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041040"/>
              </p:ext>
            </p:extLst>
          </p:nvPr>
        </p:nvGraphicFramePr>
        <p:xfrm>
          <a:off x="4063459" y="2360715"/>
          <a:ext cx="3960415" cy="2146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60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Anti-malware software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710343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2231952"/>
              </p:ext>
            </p:extLst>
          </p:nvPr>
        </p:nvGraphicFramePr>
        <p:xfrm>
          <a:off x="4068602" y="4688791"/>
          <a:ext cx="3955272" cy="199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272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22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Penetration testing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2832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4866621"/>
              </p:ext>
            </p:extLst>
          </p:nvPr>
        </p:nvGraphicFramePr>
        <p:xfrm>
          <a:off x="115302" y="4681006"/>
          <a:ext cx="3858465" cy="20018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5846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1470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Patch management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3610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891267" y="37519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4149698" y="5198101"/>
            <a:ext cx="3696272" cy="134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penetration test, also known as a pen test, is a simulated cyber attack against your computer system to check for exploitable vulnerabilities.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170745" y="5174715"/>
            <a:ext cx="3712690" cy="13692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Scanning computers on a network for missing software updates, known as “patches” and fixing the problem by deploying those patches.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150191" y="2902902"/>
            <a:ext cx="3696272" cy="115243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Firewall software monitors what data is attempting to enter your computer or network.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4149698" y="2847765"/>
            <a:ext cx="3696272" cy="154664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program that scans a computer system to prevent, detect and remove malware. It is designed to protect your computer from viruses that can infect your computer or steal confidential data.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7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A05773F4-1D1A-4897-B581-4628077177E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4" y="3751902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38" name="Table 37">
            <a:extLst>
              <a:ext uri="{FF2B5EF4-FFF2-40B4-BE49-F238E27FC236}">
                <a16:creationId xmlns:a16="http://schemas.microsoft.com/office/drawing/2014/main" id="{0ADD7329-34DC-4808-9E72-1DE276786A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3570084"/>
              </p:ext>
            </p:extLst>
          </p:nvPr>
        </p:nvGraphicFramePr>
        <p:xfrm>
          <a:off x="8148457" y="2360716"/>
          <a:ext cx="3960415" cy="214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609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Audit trials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710342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7FF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39" name="Table 38">
            <a:extLst>
              <a:ext uri="{FF2B5EF4-FFF2-40B4-BE49-F238E27FC236}">
                <a16:creationId xmlns:a16="http://schemas.microsoft.com/office/drawing/2014/main" id="{EF3B4029-C55C-40E1-B12B-8166D9318C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490676"/>
              </p:ext>
            </p:extLst>
          </p:nvPr>
        </p:nvGraphicFramePr>
        <p:xfrm>
          <a:off x="8153600" y="4688791"/>
          <a:ext cx="3955272" cy="199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55272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5229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Physical security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2832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42" name="AutoShape 8" descr="File:Speaker Icon.svg - Wikipedia">
            <a:extLst>
              <a:ext uri="{FF2B5EF4-FFF2-40B4-BE49-F238E27FC236}">
                <a16:creationId xmlns:a16="http://schemas.microsoft.com/office/drawing/2014/main" id="{41BE8D6B-3B18-43F3-A983-7CFEACC591B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5" y="3751903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0976C9E-2069-4AFC-91F7-D9612006471B}"/>
              </a:ext>
            </a:extLst>
          </p:cNvPr>
          <p:cNvSpPr/>
          <p:nvPr/>
        </p:nvSpPr>
        <p:spPr>
          <a:xfrm>
            <a:off x="8234696" y="5198101"/>
            <a:ext cx="3696272" cy="134587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could involve fitting alarms, using locks, keypads, biometric or CCTV.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DB1B72EB-6AB2-4314-9CE6-805A602EC562}"/>
              </a:ext>
            </a:extLst>
          </p:cNvPr>
          <p:cNvSpPr/>
          <p:nvPr/>
        </p:nvSpPr>
        <p:spPr>
          <a:xfrm>
            <a:off x="8280528" y="2888550"/>
            <a:ext cx="3696272" cy="141412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bg1">
                    <a:lumMod val="50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Organisations can use forensics to monitor network activity such as who has logged in where, what time they logged in, how many attempts they made to login etc.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5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3061F7C8-F83E-412D-83D1-5A439EC3FC8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4" y="1488000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90CF0785-3F30-462D-95D2-7D5D88D93E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86046"/>
              </p:ext>
            </p:extLst>
          </p:nvPr>
        </p:nvGraphicFramePr>
        <p:xfrm>
          <a:off x="8148457" y="96813"/>
          <a:ext cx="3960415" cy="2125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174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User access levels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9326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47" name="AutoShape 8" descr="File:Speaker Icon.svg - Wikipedia">
            <a:extLst>
              <a:ext uri="{FF2B5EF4-FFF2-40B4-BE49-F238E27FC236}">
                <a16:creationId xmlns:a16="http://schemas.microsoft.com/office/drawing/2014/main" id="{F07AB5B7-A985-4759-9F6B-DE6961D71D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76265" y="148800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D3BA9C35-9825-408E-89C6-1DE3FE52F1F3}"/>
              </a:ext>
            </a:extLst>
          </p:cNvPr>
          <p:cNvSpPr/>
          <p:nvPr/>
        </p:nvSpPr>
        <p:spPr>
          <a:xfrm>
            <a:off x="8234696" y="688998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2">
                    <a:lumMod val="75000"/>
                  </a:schemeClr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To allow administrator to manage users access to a variety of resources such as devices, settings, applications etc.</a:t>
            </a:r>
          </a:p>
        </p:txBody>
      </p:sp>
      <p:sp>
        <p:nvSpPr>
          <p:cNvPr id="49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2E4FDA96-BDEF-4EAB-81B1-78D44AF52A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1488000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50" name="Table 49">
            <a:extLst>
              <a:ext uri="{FF2B5EF4-FFF2-40B4-BE49-F238E27FC236}">
                <a16:creationId xmlns:a16="http://schemas.microsoft.com/office/drawing/2014/main" id="{2725A1FD-4247-4029-ACDE-6C99DB5066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484983"/>
              </p:ext>
            </p:extLst>
          </p:nvPr>
        </p:nvGraphicFramePr>
        <p:xfrm>
          <a:off x="4115793" y="96813"/>
          <a:ext cx="3960415" cy="21250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604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3174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Encryption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1693260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1" name="AutoShape 8" descr="File:Speaker Icon.svg - Wikipedia">
            <a:extLst>
              <a:ext uri="{FF2B5EF4-FFF2-40B4-BE49-F238E27FC236}">
                <a16:creationId xmlns:a16="http://schemas.microsoft.com/office/drawing/2014/main" id="{24A29714-6343-4D1A-A434-A5105CDC536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1" y="1488001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BED3C32-876C-4526-9A9B-16786A59E706}"/>
              </a:ext>
            </a:extLst>
          </p:cNvPr>
          <p:cNvSpPr/>
          <p:nvPr/>
        </p:nvSpPr>
        <p:spPr>
          <a:xfrm>
            <a:off x="4207125" y="688998"/>
            <a:ext cx="3696272" cy="11206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Description: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Designed to make data unreadable to users that should have no access to this information.</a:t>
            </a:r>
          </a:p>
          <a:p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36" name="Picture 6" descr="Antivirus Icons - Download Free Vector Icons | Noun Project">
            <a:extLst>
              <a:ext uri="{FF2B5EF4-FFF2-40B4-BE49-F238E27FC236}">
                <a16:creationId xmlns:a16="http://schemas.microsoft.com/office/drawing/2014/main" id="{447EA035-1610-442E-BBBD-DCDF2B8AB9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7971" y="2186866"/>
            <a:ext cx="666829" cy="6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10" descr="Encryption Icons - Download Free Vector Icons | Noun Project">
            <a:extLst>
              <a:ext uri="{FF2B5EF4-FFF2-40B4-BE49-F238E27FC236}">
                <a16:creationId xmlns:a16="http://schemas.microsoft.com/office/drawing/2014/main" id="{E1A3DD62-1082-446F-B7DB-28F5E4ED4C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365" y="72563"/>
            <a:ext cx="616435" cy="616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12" descr="Firewall Icons - Download Free Vector Icons | Noun Project">
            <a:extLst>
              <a:ext uri="{FF2B5EF4-FFF2-40B4-BE49-F238E27FC236}">
                <a16:creationId xmlns:a16="http://schemas.microsoft.com/office/drawing/2014/main" id="{B2CBDD06-7F92-4647-9F1B-B755DD1F07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356" y="2136127"/>
            <a:ext cx="883907" cy="8839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8" descr="File:User font awesome.svg - Wikimedia Commons">
            <a:extLst>
              <a:ext uri="{FF2B5EF4-FFF2-40B4-BE49-F238E27FC236}">
                <a16:creationId xmlns:a16="http://schemas.microsoft.com/office/drawing/2014/main" id="{EE15DF1A-3EB9-4622-941D-EDB29679BA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8780" y="-43339"/>
            <a:ext cx="711026" cy="711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Patch Icons - Download Free Vector Icons | Noun Project">
            <a:extLst>
              <a:ext uri="{FF2B5EF4-FFF2-40B4-BE49-F238E27FC236}">
                <a16:creationId xmlns:a16="http://schemas.microsoft.com/office/drawing/2014/main" id="{98A772B5-FCAA-4B6F-82C5-BB0E1752C4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5901" y="4411058"/>
            <a:ext cx="763657" cy="763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Pen icon - Ios 7 Icons">
            <a:extLst>
              <a:ext uri="{FF2B5EF4-FFF2-40B4-BE49-F238E27FC236}">
                <a16:creationId xmlns:a16="http://schemas.microsoft.com/office/drawing/2014/main" id="{3AD146AE-3E63-4D91-B498-677ABD49E48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867" y="4576049"/>
            <a:ext cx="666829" cy="6668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Lock Free Icon of Selman Icons">
            <a:extLst>
              <a:ext uri="{FF2B5EF4-FFF2-40B4-BE49-F238E27FC236}">
                <a16:creationId xmlns:a16="http://schemas.microsoft.com/office/drawing/2014/main" id="{7F6BAC5E-523E-460C-8741-79F98CE0AF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8342" y="4479220"/>
            <a:ext cx="763658" cy="76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Magnifying Glass Icons - Download Free Vector Icons | Noun Project">
            <a:extLst>
              <a:ext uri="{FF2B5EF4-FFF2-40B4-BE49-F238E27FC236}">
                <a16:creationId xmlns:a16="http://schemas.microsoft.com/office/drawing/2014/main" id="{49F799E3-B0B1-4740-ACF2-843A739AF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2302" y="2274148"/>
            <a:ext cx="614498" cy="61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0933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255</Words>
  <Application>Microsoft Office PowerPoint</Application>
  <PresentationFormat>Widescreen</PresentationFormat>
  <Paragraphs>42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4</cp:revision>
  <dcterms:created xsi:type="dcterms:W3CDTF">2021-07-04T09:49:47Z</dcterms:created>
  <dcterms:modified xsi:type="dcterms:W3CDTF">2021-07-04T10:20:33Z</dcterms:modified>
</cp:coreProperties>
</file>